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7.png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Relationship Id="rId7" Type="http://schemas.openxmlformats.org/officeDocument/2006/relationships/image" Target="../media/image114.png"  /><Relationship Id="rId8" Type="http://schemas.openxmlformats.org/officeDocument/2006/relationships/image" Target="../media/image115.png"  /><Relationship Id="rId9" Type="http://schemas.openxmlformats.org/officeDocument/2006/relationships/image" Target="../media/image1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123.png"  /><Relationship Id="rId8" Type="http://schemas.openxmlformats.org/officeDocument/2006/relationships/image" Target="../media/image124.png"  /><Relationship Id="rId9" Type="http://schemas.openxmlformats.org/officeDocument/2006/relationships/image" Target="../media/image1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9.png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Relationship Id="rId5" Type="http://schemas.openxmlformats.org/officeDocument/2006/relationships/image" Target="../media/image134.png"  /><Relationship Id="rId6" Type="http://schemas.openxmlformats.org/officeDocument/2006/relationships/image" Target="../media/image135.png"  /><Relationship Id="rId7" Type="http://schemas.openxmlformats.org/officeDocument/2006/relationships/image" Target="../media/image136.png"  /><Relationship Id="rId8" Type="http://schemas.openxmlformats.org/officeDocument/2006/relationships/image" Target="../media/image137.png"  /><Relationship Id="rId9" Type="http://schemas.openxmlformats.org/officeDocument/2006/relationships/image" Target="../media/image13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Relationship Id="rId6" Type="http://schemas.openxmlformats.org/officeDocument/2006/relationships/image" Target="../media/image144.png"  /><Relationship Id="rId7" Type="http://schemas.openxmlformats.org/officeDocument/2006/relationships/image" Target="../media/image145.png"  /><Relationship Id="rId8" Type="http://schemas.openxmlformats.org/officeDocument/2006/relationships/image" Target="../media/image14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149.gif"  /><Relationship Id="rId9" Type="http://schemas.openxmlformats.org/officeDocument/2006/relationships/image" Target="../media/image150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Relationship Id="rId8" Type="http://schemas.openxmlformats.org/officeDocument/2006/relationships/image" Target="../media/image15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image" Target="../media/image164.png"  /><Relationship Id="rId9" Type="http://schemas.openxmlformats.org/officeDocument/2006/relationships/image" Target="../media/image16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Relationship Id="rId5" Type="http://schemas.openxmlformats.org/officeDocument/2006/relationships/image" Target="../media/image169.png"  /><Relationship Id="rId6" Type="http://schemas.openxmlformats.org/officeDocument/2006/relationships/image" Target="../media/image170.png"  /><Relationship Id="rId7" Type="http://schemas.openxmlformats.org/officeDocument/2006/relationships/image" Target="../media/image171.png"  /><Relationship Id="rId8" Type="http://schemas.openxmlformats.org/officeDocument/2006/relationships/image" Target="../media/image172.png"  /><Relationship Id="rId9" Type="http://schemas.openxmlformats.org/officeDocument/2006/relationships/image" Target="../media/image17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2.png"  /><Relationship Id="rId2" Type="http://schemas.openxmlformats.org/officeDocument/2006/relationships/image" Target="../media/image174.png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Relationship Id="rId5" Type="http://schemas.openxmlformats.org/officeDocument/2006/relationships/image" Target="../media/image177.png"  /><Relationship Id="rId6" Type="http://schemas.openxmlformats.org/officeDocument/2006/relationships/image" Target="../media/image178.png"  /><Relationship Id="rId7" Type="http://schemas.openxmlformats.org/officeDocument/2006/relationships/image" Target="../media/image179.png"  /><Relationship Id="rId8" Type="http://schemas.openxmlformats.org/officeDocument/2006/relationships/image" Target="../media/image180.png"  /><Relationship Id="rId9" Type="http://schemas.openxmlformats.org/officeDocument/2006/relationships/image" Target="../media/image18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18" Type="http://schemas.openxmlformats.org/officeDocument/2006/relationships/image" Target="../media/image21.png"  /><Relationship Id="rId19" Type="http://schemas.openxmlformats.org/officeDocument/2006/relationships/image" Target="../media/image22.png"  /><Relationship Id="rId2" Type="http://schemas.openxmlformats.org/officeDocument/2006/relationships/image" Target="../media/image5.png"  /><Relationship Id="rId20" Type="http://schemas.openxmlformats.org/officeDocument/2006/relationships/image" Target="../media/image23.png"  /><Relationship Id="rId21" Type="http://schemas.openxmlformats.org/officeDocument/2006/relationships/image" Target="../media/image24.png"  /><Relationship Id="rId22" Type="http://schemas.openxmlformats.org/officeDocument/2006/relationships/image" Target="../media/image25.png"  /><Relationship Id="rId23" Type="http://schemas.openxmlformats.org/officeDocument/2006/relationships/image" Target="../media/image26.png"  /><Relationship Id="rId24" Type="http://schemas.openxmlformats.org/officeDocument/2006/relationships/image" Target="../media/image27.png"  /><Relationship Id="rId25" Type="http://schemas.openxmlformats.org/officeDocument/2006/relationships/image" Target="../media/image28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1.png"  /><Relationship Id="rId11" Type="http://schemas.openxmlformats.org/officeDocument/2006/relationships/image" Target="../media/image192.png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Relationship Id="rId7" Type="http://schemas.openxmlformats.org/officeDocument/2006/relationships/image" Target="../media/image188.png"  /><Relationship Id="rId8" Type="http://schemas.openxmlformats.org/officeDocument/2006/relationships/image" Target="../media/image189.png"  /><Relationship Id="rId9" Type="http://schemas.openxmlformats.org/officeDocument/2006/relationships/image" Target="../media/image19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3.png"  /><Relationship Id="rId3" Type="http://schemas.openxmlformats.org/officeDocument/2006/relationships/image" Target="../media/image194.png"  /><Relationship Id="rId4" Type="http://schemas.openxmlformats.org/officeDocument/2006/relationships/image" Target="../media/image195.png"  /><Relationship Id="rId5" Type="http://schemas.openxmlformats.org/officeDocument/2006/relationships/image" Target="../media/image196.png"  /><Relationship Id="rId6" Type="http://schemas.openxmlformats.org/officeDocument/2006/relationships/image" Target="../media/image197.png"  /><Relationship Id="rId7" Type="http://schemas.openxmlformats.org/officeDocument/2006/relationships/image" Target="../media/image19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7.png"  /><Relationship Id="rId2" Type="http://schemas.openxmlformats.org/officeDocument/2006/relationships/image" Target="../media/image199.png"  /><Relationship Id="rId3" Type="http://schemas.openxmlformats.org/officeDocument/2006/relationships/image" Target="../media/image200.png"  /><Relationship Id="rId4" Type="http://schemas.openxmlformats.org/officeDocument/2006/relationships/image" Target="../media/image201.png"  /><Relationship Id="rId5" Type="http://schemas.openxmlformats.org/officeDocument/2006/relationships/image" Target="../media/image202.png"  /><Relationship Id="rId6" Type="http://schemas.openxmlformats.org/officeDocument/2006/relationships/image" Target="../media/image203.png"  /><Relationship Id="rId7" Type="http://schemas.openxmlformats.org/officeDocument/2006/relationships/image" Target="../media/image204.png"  /><Relationship Id="rId8" Type="http://schemas.openxmlformats.org/officeDocument/2006/relationships/image" Target="../media/image205.png"  /><Relationship Id="rId9" Type="http://schemas.openxmlformats.org/officeDocument/2006/relationships/image" Target="../media/image20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8.png"  /><Relationship Id="rId3" Type="http://schemas.openxmlformats.org/officeDocument/2006/relationships/image" Target="../media/image209.png"  /><Relationship Id="rId4" Type="http://schemas.openxmlformats.org/officeDocument/2006/relationships/image" Target="../media/image210.png"  /><Relationship Id="rId5" Type="http://schemas.openxmlformats.org/officeDocument/2006/relationships/image" Target="../media/image211.png"  /><Relationship Id="rId6" Type="http://schemas.openxmlformats.org/officeDocument/2006/relationships/image" Target="../media/image212.png"  /><Relationship Id="rId7" Type="http://schemas.openxmlformats.org/officeDocument/2006/relationships/image" Target="../media/image213.png"  /><Relationship Id="rId8" Type="http://schemas.openxmlformats.org/officeDocument/2006/relationships/image" Target="../media/image214.png"  /><Relationship Id="rId9" Type="http://schemas.openxmlformats.org/officeDocument/2006/relationships/image" Target="../media/image21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6.png"  /><Relationship Id="rId3" Type="http://schemas.openxmlformats.org/officeDocument/2006/relationships/image" Target="../media/image217.png"  /><Relationship Id="rId4" Type="http://schemas.openxmlformats.org/officeDocument/2006/relationships/image" Target="../media/image218.png"  /><Relationship Id="rId5" Type="http://schemas.openxmlformats.org/officeDocument/2006/relationships/image" Target="../media/image219.png"  /><Relationship Id="rId6" Type="http://schemas.openxmlformats.org/officeDocument/2006/relationships/image" Target="../media/image2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3.png"  /><Relationship Id="rId11" Type="http://schemas.openxmlformats.org/officeDocument/2006/relationships/image" Target="../media/image54.png"  /><Relationship Id="rId12" Type="http://schemas.openxmlformats.org/officeDocument/2006/relationships/image" Target="../media/image55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17" Type="http://schemas.openxmlformats.org/officeDocument/2006/relationships/image" Target="../media/image60.png"  /><Relationship Id="rId18" Type="http://schemas.openxmlformats.org/officeDocument/2006/relationships/image" Target="../media/image61.png"  /><Relationship Id="rId19" Type="http://schemas.openxmlformats.org/officeDocument/2006/relationships/image" Target="../media/image62.png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12" Type="http://schemas.openxmlformats.org/officeDocument/2006/relationships/image" Target="../media/image80.png"  /><Relationship Id="rId13" Type="http://schemas.openxmlformats.org/officeDocument/2006/relationships/image" Target="../media/image81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85.png"  /><Relationship Id="rId18" Type="http://schemas.openxmlformats.org/officeDocument/2006/relationships/image" Target="../media/image86.png"  /><Relationship Id="rId19" Type="http://schemas.openxmlformats.org/officeDocument/2006/relationships/image" Target="../media/image87.png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2.png"  /><Relationship Id="rId11" Type="http://schemas.openxmlformats.org/officeDocument/2006/relationships/image" Target="../media/image93.png"  /><Relationship Id="rId12" Type="http://schemas.openxmlformats.org/officeDocument/2006/relationships/image" Target="../media/image94.png"  /><Relationship Id="rId13" Type="http://schemas.openxmlformats.org/officeDocument/2006/relationships/image" Target="../media/image95.png"  /><Relationship Id="rId14" Type="http://schemas.openxmlformats.org/officeDocument/2006/relationships/image" Target="../media/image96.png"  /><Relationship Id="rId15" Type="http://schemas.openxmlformats.org/officeDocument/2006/relationships/image" Target="../media/image95.png"  /><Relationship Id="rId16" Type="http://schemas.openxmlformats.org/officeDocument/2006/relationships/image" Target="../media/image97.png"  /><Relationship Id="rId17" Type="http://schemas.openxmlformats.org/officeDocument/2006/relationships/image" Target="../media/image95.png"  /><Relationship Id="rId18" Type="http://schemas.openxmlformats.org/officeDocument/2006/relationships/image" Target="../media/image98.png"  /><Relationship Id="rId19" Type="http://schemas.openxmlformats.org/officeDocument/2006/relationships/image" Target="../media/image99.png"  /><Relationship Id="rId2" Type="http://schemas.openxmlformats.org/officeDocument/2006/relationships/image" Target="../media/image5.png"  /><Relationship Id="rId20" Type="http://schemas.openxmlformats.org/officeDocument/2006/relationships/image" Target="../media/image100.png"  /><Relationship Id="rId21" Type="http://schemas.openxmlformats.org/officeDocument/2006/relationships/image" Target="../media/image101.png"  /><Relationship Id="rId22" Type="http://schemas.openxmlformats.org/officeDocument/2006/relationships/image" Target="../media/image102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4260" y="5296774"/>
            <a:ext cx="9001590" cy="4147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524054"/>
            <a:ext cx="1968309" cy="9465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487371"/>
            <a:ext cx="1306480" cy="6771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9525" y="8967279"/>
            <a:ext cx="4859566" cy="594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521" y="2757287"/>
            <a:ext cx="13335841" cy="2738749"/>
            <a:chOff x="844521" y="2757287"/>
            <a:chExt cx="13335841" cy="2738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44637" y="1566674"/>
              <a:ext cx="26671681" cy="54774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521" y="2757287"/>
              <a:ext cx="13335841" cy="2738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42741" y="8071269"/>
              <a:ext cx="2790472" cy="47718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522943" y="608940"/>
              <a:ext cx="468149" cy="4243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541322"/>
            <a:ext cx="1656862" cy="5498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6205540"/>
            <a:ext cx="5793314" cy="740499"/>
            <a:chOff x="844521" y="6205540"/>
            <a:chExt cx="5793314" cy="740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6205540"/>
              <a:ext cx="5793314" cy="7404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0447" y="7394359"/>
            <a:ext cx="7505011" cy="14763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951" y="9863534"/>
            <a:ext cx="7710300" cy="57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17" cy="8971304"/>
            <a:chOff x="17577180" y="625134"/>
            <a:chExt cx="353917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59586" y="8097774"/>
              <a:ext cx="2765320" cy="4066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3513490" cy="54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09370" y="2149992"/>
            <a:ext cx="11011951" cy="6402297"/>
            <a:chOff x="5609370" y="2149992"/>
            <a:chExt cx="11011951" cy="64022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281" y="-633270"/>
              <a:ext cx="22023903" cy="1280459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9370" y="2149992"/>
              <a:ext cx="11011951" cy="64022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40370" y="1587201"/>
            <a:ext cx="5908176" cy="6895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263" y="3556201"/>
            <a:ext cx="5500700" cy="23780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17" cy="8971304"/>
            <a:chOff x="17577180" y="625134"/>
            <a:chExt cx="353917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59586" y="8097774"/>
              <a:ext cx="2765320" cy="4066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3513490" cy="54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8021" y="1595556"/>
            <a:ext cx="13028590" cy="7065109"/>
            <a:chOff x="1978021" y="1595556"/>
            <a:chExt cx="13028590" cy="7065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8021" y="1595556"/>
              <a:ext cx="13028590" cy="7065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3174" y="8067160"/>
              <a:ext cx="2795930" cy="490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957005" cy="540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950146"/>
            <a:ext cx="14763417" cy="2353744"/>
            <a:chOff x="844521" y="1950146"/>
            <a:chExt cx="14763417" cy="23537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83556" y="926907"/>
              <a:ext cx="29526835" cy="470748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950146"/>
              <a:ext cx="14763417" cy="23537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4589807"/>
            <a:ext cx="14763417" cy="1662270"/>
            <a:chOff x="844521" y="4589807"/>
            <a:chExt cx="14763417" cy="16622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28689" y="3867170"/>
              <a:ext cx="29526835" cy="33245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21" y="4589807"/>
              <a:ext cx="14763417" cy="16622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244" y="6800400"/>
            <a:ext cx="12585935" cy="14882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46" y="8068364"/>
              <a:ext cx="2784663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3036328" cy="54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9065" y="2008408"/>
            <a:ext cx="11824360" cy="4384133"/>
            <a:chOff x="1199065" y="2008408"/>
            <a:chExt cx="11824360" cy="4384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426956" y="102500"/>
              <a:ext cx="23648719" cy="876826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065" y="2008408"/>
              <a:ext cx="11824360" cy="4384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753" y="6813239"/>
            <a:ext cx="13770625" cy="30354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977624" y="-100670"/>
            <a:ext cx="1390706" cy="10487054"/>
            <a:chOff x="16977624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977624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569812" y="625134"/>
            <a:ext cx="368664" cy="8971304"/>
            <a:chOff x="17569812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6345646" y="8068364"/>
              <a:ext cx="2784663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7532468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8808" y="541322"/>
            <a:ext cx="3036328" cy="5498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23186" y="7982247"/>
            <a:ext cx="5164420" cy="747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40984" y="7982247"/>
            <a:ext cx="4934220" cy="719611"/>
          </a:xfrm>
          <a:prstGeom prst="rect">
            <a:avLst/>
          </a:prstGeom>
        </p:spPr>
      </p:pic>
      <p:pic>
        <p:nvPicPr>
          <p:cNvPr id="100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1543" y="3060382"/>
            <a:ext cx="6286386" cy="3356645"/>
          </a:xfrm>
          <a:prstGeom prst="rect">
            <a:avLst/>
          </a:prstGeom>
        </p:spPr>
      </p:pic>
      <p:pic>
        <p:nvPicPr>
          <p:cNvPr id="100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12651" y="2282685"/>
            <a:ext cx="4324140" cy="4915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46" y="8068364"/>
              <a:ext cx="2784663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3036328" cy="54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9065" y="2008408"/>
            <a:ext cx="11824360" cy="4384133"/>
            <a:chOff x="1199065" y="2008408"/>
            <a:chExt cx="11824360" cy="4384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426956" y="102500"/>
              <a:ext cx="23648719" cy="876826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065" y="2008408"/>
              <a:ext cx="11824360" cy="4384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753" y="6813239"/>
            <a:ext cx="13273853" cy="12806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46" y="8068364"/>
              <a:ext cx="2784663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3036328" cy="54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2012021"/>
            <a:ext cx="3891748" cy="877014"/>
            <a:chOff x="844521" y="2012021"/>
            <a:chExt cx="3891748" cy="8770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4109" y="1630758"/>
              <a:ext cx="7783495" cy="175402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2012021"/>
              <a:ext cx="3891748" cy="877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81" y="3021753"/>
            <a:ext cx="7917754" cy="6761409"/>
            <a:chOff x="800281" y="3021753"/>
            <a:chExt cx="7917754" cy="6761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281" y="3021753"/>
              <a:ext cx="7917754" cy="67614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2018" y="4599293"/>
            <a:ext cx="6188830" cy="11174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46" y="8068364"/>
              <a:ext cx="2784663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3036328" cy="54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2041287"/>
            <a:ext cx="15432388" cy="1672847"/>
            <a:chOff x="844521" y="2041287"/>
            <a:chExt cx="15432388" cy="16728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762484" y="1314053"/>
              <a:ext cx="30864776" cy="334569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2041287"/>
              <a:ext cx="15432388" cy="1672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3935431"/>
            <a:ext cx="15432388" cy="2499172"/>
            <a:chOff x="844521" y="3935431"/>
            <a:chExt cx="15432388" cy="2499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3935431"/>
              <a:ext cx="15432388" cy="24991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855" y="6670963"/>
            <a:ext cx="7456481" cy="2859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0455" y="8083079"/>
              <a:ext cx="2804568" cy="4676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708719" cy="540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028" y="2222962"/>
            <a:ext cx="7042671" cy="5775649"/>
            <a:chOff x="815028" y="2222962"/>
            <a:chExt cx="7042671" cy="5775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29323" y="-287878"/>
              <a:ext cx="14085343" cy="1155129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028" y="2222962"/>
              <a:ext cx="7042671" cy="5775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9677" y="1302733"/>
            <a:ext cx="5750133" cy="7680247"/>
            <a:chOff x="9909677" y="1302733"/>
            <a:chExt cx="5750133" cy="7680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9677" y="1302733"/>
              <a:ext cx="5750133" cy="76802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2006" y="1762513"/>
            <a:ext cx="3227201" cy="5988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3370" y="9267352"/>
            <a:ext cx="8205449" cy="806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2897" y="1851249"/>
            <a:ext cx="430469" cy="719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2899" y="2706599"/>
            <a:ext cx="487613" cy="7197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2899" y="3552535"/>
            <a:ext cx="497136" cy="7197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2899" y="4441820"/>
            <a:ext cx="520794" cy="8636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99208" y="5249707"/>
            <a:ext cx="497136" cy="7197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4870" y="1851249"/>
            <a:ext cx="1064851" cy="75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54870" y="2706599"/>
            <a:ext cx="1432565" cy="7578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54870" y="3552535"/>
            <a:ext cx="2515260" cy="8636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4868" y="4382830"/>
            <a:ext cx="2350526" cy="7864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8640" y="5249706"/>
            <a:ext cx="4963888" cy="786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69807" y="625136"/>
            <a:ext cx="368669" cy="8985234"/>
            <a:chOff x="17569807" y="625136"/>
            <a:chExt cx="368669" cy="89852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336865" y="8084782"/>
              <a:ext cx="2795930" cy="48348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7527707" y="596808"/>
              <a:ext cx="458625" cy="4390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2087" y="244491"/>
            <a:ext cx="2041947" cy="15284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92899" y="6115759"/>
            <a:ext cx="506660" cy="7197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92897" y="6897240"/>
            <a:ext cx="497136" cy="7197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54868" y="6897326"/>
            <a:ext cx="4297355" cy="7864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92897" y="7767287"/>
            <a:ext cx="516184" cy="7197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54868" y="7745249"/>
            <a:ext cx="2412393" cy="80208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92897" y="8593087"/>
            <a:ext cx="506660" cy="719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54868" y="8593183"/>
            <a:ext cx="3725631" cy="8636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22797" y="9404154"/>
            <a:ext cx="768279" cy="7197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54868" y="9382116"/>
            <a:ext cx="1070565" cy="9078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656754" y="6093640"/>
            <a:ext cx="2770584" cy="8020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98" y="8068312"/>
              <a:ext cx="2784558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2629624" cy="610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3502" y="2067475"/>
            <a:ext cx="11124819" cy="923020"/>
            <a:chOff x="1323502" y="2067475"/>
            <a:chExt cx="11124819" cy="923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178660" y="1666212"/>
              <a:ext cx="22249638" cy="184604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502" y="2067475"/>
              <a:ext cx="11124819" cy="9230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3502" y="3272842"/>
            <a:ext cx="13412425" cy="613441"/>
            <a:chOff x="1323502" y="3272842"/>
            <a:chExt cx="13412425" cy="6134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502" y="3272842"/>
              <a:ext cx="13412425" cy="6134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3502" y="4302110"/>
            <a:ext cx="7209185" cy="2021434"/>
            <a:chOff x="1323502" y="4302110"/>
            <a:chExt cx="7209185" cy="20214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149149" y="3423335"/>
              <a:ext cx="14418371" cy="404286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3502" y="4302110"/>
              <a:ext cx="7209185" cy="20214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228" y="7086352"/>
            <a:ext cx="14414106" cy="11603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98" y="8068312"/>
              <a:ext cx="2784558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2629624" cy="6105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0378" y="3463235"/>
            <a:ext cx="14221650" cy="34263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2398" y="1573780"/>
            <a:ext cx="2512747" cy="10940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98" y="8068312"/>
              <a:ext cx="2784558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2629624" cy="610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2417134"/>
            <a:ext cx="8615273" cy="819732"/>
            <a:chOff x="844521" y="2417134"/>
            <a:chExt cx="8615273" cy="8197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09611" y="2060774"/>
              <a:ext cx="17230546" cy="163946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2417134"/>
              <a:ext cx="8615273" cy="819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521" y="5732860"/>
            <a:ext cx="13262848" cy="2154711"/>
            <a:chOff x="844521" y="5732860"/>
            <a:chExt cx="13262848" cy="2154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5732860"/>
              <a:ext cx="13262848" cy="21547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521" y="3605783"/>
            <a:ext cx="16010704" cy="1699286"/>
            <a:chOff x="844521" y="3605783"/>
            <a:chExt cx="16010704" cy="1699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049916" y="2867055"/>
              <a:ext cx="32021408" cy="339857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21" y="3605783"/>
              <a:ext cx="16010704" cy="1699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5698" y="8068312"/>
              <a:ext cx="2784558" cy="4771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2629624" cy="610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254" y="2741775"/>
            <a:ext cx="6171429" cy="5344488"/>
            <a:chOff x="918254" y="2741775"/>
            <a:chExt cx="6171429" cy="53444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18618" y="418374"/>
              <a:ext cx="12342857" cy="1068897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254" y="2741775"/>
              <a:ext cx="6171429" cy="53444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9816" y="1231600"/>
            <a:ext cx="6203799" cy="8364838"/>
            <a:chOff x="9319816" y="1231600"/>
            <a:chExt cx="6203799" cy="83648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9816" y="1231600"/>
              <a:ext cx="6203799" cy="83648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97000" y="9370578"/>
            <a:ext cx="8209440" cy="8069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3177" y="8074534"/>
              <a:ext cx="2795930" cy="47611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755662" cy="6399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387" y="3463235"/>
            <a:ext cx="14777174" cy="42938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0246" y="3927107"/>
            <a:ext cx="7695684" cy="2552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3174" y="8067160"/>
              <a:ext cx="2795930" cy="490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51514" y="580368"/>
              <a:ext cx="411006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754957" cy="5403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311" y="2167130"/>
            <a:ext cx="4399541" cy="13513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738" y="3381548"/>
            <a:ext cx="3820386" cy="463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687" y="4369563"/>
            <a:ext cx="15602872" cy="44736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3177" y="8074534"/>
              <a:ext cx="2795930" cy="47611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012766" cy="5403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6266" y="1795744"/>
            <a:ext cx="6534370" cy="14303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5939" y="2920351"/>
            <a:ext cx="3820386" cy="463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5464" y="4111953"/>
            <a:ext cx="5218850" cy="8443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464" y="5613525"/>
            <a:ext cx="5804259" cy="8941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5468" y="7014449"/>
            <a:ext cx="3235821" cy="894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6697" y="5443840"/>
            <a:ext cx="2021449" cy="872578"/>
            <a:chOff x="856697" y="5443840"/>
            <a:chExt cx="2021449" cy="872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697" y="5443840"/>
              <a:ext cx="2021449" cy="8725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30327" y="8070007"/>
              <a:ext cx="2801625" cy="490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775481" cy="610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521" y="2142069"/>
            <a:ext cx="9347463" cy="2437841"/>
            <a:chOff x="844521" y="2142069"/>
            <a:chExt cx="9347463" cy="2437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670089" y="1082270"/>
              <a:ext cx="18694926" cy="48756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521" y="2142069"/>
              <a:ext cx="9347463" cy="24378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4" y="5535227"/>
            <a:ext cx="1715927" cy="792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697" y="7706927"/>
            <a:ext cx="2021449" cy="872578"/>
            <a:chOff x="856697" y="7706927"/>
            <a:chExt cx="2021449" cy="8725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697" y="7706927"/>
              <a:ext cx="2021449" cy="8725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56" y="7798317"/>
            <a:ext cx="1746632" cy="7920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96035" y="5443840"/>
            <a:ext cx="2021449" cy="872578"/>
            <a:chOff x="9196035" y="5443840"/>
            <a:chExt cx="2021449" cy="8725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6035" y="5443840"/>
              <a:ext cx="2021449" cy="8725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22191" y="5535230"/>
            <a:ext cx="1810185" cy="7920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96035" y="7706927"/>
            <a:ext cx="2021449" cy="872578"/>
            <a:chOff x="9196035" y="7706927"/>
            <a:chExt cx="2021449" cy="8725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6035" y="7706927"/>
              <a:ext cx="2021449" cy="8725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22147" y="7798317"/>
            <a:ext cx="1271042" cy="7063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39249" y="7716287"/>
            <a:ext cx="3918320" cy="9414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39251" y="5615118"/>
            <a:ext cx="5319701" cy="6179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15811" y="5453201"/>
            <a:ext cx="5150815" cy="9414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15811" y="7663115"/>
            <a:ext cx="4882148" cy="9414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0327" y="8070007"/>
              <a:ext cx="2801625" cy="490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775481" cy="6105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617" y="4041820"/>
            <a:ext cx="11855863" cy="2233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2107" y="1849604"/>
            <a:ext cx="6171429" cy="1380108"/>
            <a:chOff x="1422107" y="1849604"/>
            <a:chExt cx="6171429" cy="1380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2107" y="1849604"/>
              <a:ext cx="6171429" cy="13801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3364" y="7146703"/>
            <a:ext cx="7834768" cy="3139011"/>
            <a:chOff x="9113364" y="7146703"/>
            <a:chExt cx="7834768" cy="3139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3364" y="7146703"/>
              <a:ext cx="7834768" cy="3139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0327" y="8070007"/>
              <a:ext cx="2801625" cy="490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775481" cy="610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2107" y="1712263"/>
            <a:ext cx="5273352" cy="1530157"/>
            <a:chOff x="1422107" y="1712263"/>
            <a:chExt cx="5273352" cy="15301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107" y="1712263"/>
              <a:ext cx="5273352" cy="15301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2617" y="4041820"/>
            <a:ext cx="11803101" cy="1393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27589" y="5803217"/>
            <a:ext cx="5561078" cy="3783697"/>
            <a:chOff x="5727589" y="5803217"/>
            <a:chExt cx="5561078" cy="37836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27589" y="8782347"/>
              <a:ext cx="2643566" cy="804568"/>
              <a:chOff x="5727589" y="8782347"/>
              <a:chExt cx="2643566" cy="8045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27589" y="8782347"/>
                <a:ext cx="2643566" cy="8045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28987" y="8782347"/>
              <a:ext cx="2643566" cy="804568"/>
              <a:chOff x="8628987" y="8782347"/>
              <a:chExt cx="2643566" cy="80456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28987" y="8782347"/>
                <a:ext cx="2643566" cy="8045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43704" y="7773403"/>
              <a:ext cx="2643566" cy="804568"/>
              <a:chOff x="5743704" y="7773403"/>
              <a:chExt cx="2643566" cy="8045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43704" y="7773403"/>
                <a:ext cx="2643566" cy="8045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45102" y="7773403"/>
              <a:ext cx="2643566" cy="804568"/>
              <a:chOff x="8645102" y="7773403"/>
              <a:chExt cx="2643566" cy="8045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45102" y="7773403"/>
                <a:ext cx="2643566" cy="8045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727589" y="6771762"/>
              <a:ext cx="5544963" cy="804568"/>
              <a:chOff x="5727589" y="6771762"/>
              <a:chExt cx="5544963" cy="80456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27589" y="6771762"/>
                <a:ext cx="5544963" cy="8045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727589" y="5803217"/>
              <a:ext cx="5544963" cy="804568"/>
              <a:chOff x="5727589" y="5803217"/>
              <a:chExt cx="5544963" cy="8045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27589" y="5803217"/>
                <a:ext cx="5544963" cy="80456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7419" y="8876484"/>
              <a:ext cx="921274" cy="74856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6012" y="8876484"/>
              <a:ext cx="974960" cy="7485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591" y="7859135"/>
              <a:ext cx="2692931" cy="74856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4498" y="7883430"/>
              <a:ext cx="2296779" cy="66243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1055" y="6856431"/>
              <a:ext cx="4272350" cy="74856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8640" y="5869351"/>
              <a:ext cx="2369893" cy="748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977624" y="-100670"/>
            <a:ext cx="1390706" cy="10487054"/>
            <a:chOff x="16977624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977624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569812" y="625134"/>
            <a:ext cx="368664" cy="8971304"/>
            <a:chOff x="17569812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6330327" y="8070007"/>
              <a:ext cx="2801625" cy="490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7532468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8808" y="541322"/>
            <a:ext cx="1775481" cy="610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068190" y="1830235"/>
            <a:ext cx="9896508" cy="1057143"/>
            <a:chOff x="1068190" y="1830235"/>
            <a:chExt cx="9896508" cy="105714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7326602" y="1830235"/>
              <a:ext cx="3637835" cy="1055583"/>
              <a:chOff x="7326602" y="1830235"/>
              <a:chExt cx="3637835" cy="105558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326602" y="1830235"/>
                <a:ext cx="3637835" cy="105558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068190" y="1830235"/>
              <a:ext cx="4720248" cy="1055583"/>
              <a:chOff x="1068190" y="1830235"/>
              <a:chExt cx="4720248" cy="105558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068190" y="1830235"/>
                <a:ext cx="4720248" cy="105558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115076" y="2086242"/>
              <a:ext cx="881203" cy="7624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678034" y="6354457"/>
            <a:ext cx="10477747" cy="3241981"/>
            <a:chOff x="2678034" y="6354457"/>
            <a:chExt cx="10477747" cy="3241981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2678034" y="6354458"/>
              <a:ext cx="5474050" cy="3241980"/>
              <a:chOff x="2678034" y="6354458"/>
              <a:chExt cx="5474050" cy="3241980"/>
            </a:xfrm>
          </p:grpSpPr>
          <p:grpSp>
            <p:nvGrpSpPr>
              <p:cNvPr id="1008" name="그룹 1008"/>
              <p:cNvGrpSpPr/>
              <p:nvPr/>
            </p:nvGrpSpPr>
            <p:grpSpPr>
              <a:xfrm rot="0">
                <a:off x="2678034" y="7502415"/>
                <a:ext cx="5474050" cy="961852"/>
                <a:chOff x="2678034" y="7502415"/>
                <a:chExt cx="5474050" cy="96185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2678034" y="7502415"/>
                  <a:ext cx="5474050" cy="96185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2678034" y="6354458"/>
                <a:ext cx="5474050" cy="960825"/>
                <a:chOff x="2678034" y="6354458"/>
                <a:chExt cx="5474050" cy="96082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2678034" y="6354458"/>
                  <a:ext cx="5474050" cy="960825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3084969" y="7651459"/>
                <a:ext cx="4341693" cy="786369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652719" y="6502989"/>
                <a:ext cx="1401988" cy="786369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 rot="0">
                <a:off x="2678034" y="8634722"/>
                <a:ext cx="1755183" cy="961717"/>
                <a:chOff x="2678034" y="8634722"/>
                <a:chExt cx="1755183" cy="96171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2678034" y="8634722"/>
                  <a:ext cx="1755183" cy="961717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3125129" y="8782720"/>
                <a:ext cx="955519" cy="786243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 rot="0">
                <a:off x="4537467" y="8634722"/>
                <a:ext cx="1755183" cy="961717"/>
                <a:chOff x="4537467" y="8634722"/>
                <a:chExt cx="1755183" cy="961717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4537467" y="8634722"/>
                  <a:ext cx="1755183" cy="961717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4984565" y="8782725"/>
                <a:ext cx="964738" cy="786243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 rot="0">
                <a:off x="6396901" y="8634722"/>
                <a:ext cx="1755183" cy="961717"/>
                <a:chOff x="6396901" y="8634722"/>
                <a:chExt cx="1755183" cy="96171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6396901" y="8634722"/>
                  <a:ext cx="1755183" cy="961717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6844000" y="8782720"/>
                <a:ext cx="948386" cy="78624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8553471" y="6315569"/>
              <a:ext cx="4305326" cy="113644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527288" y="7445921"/>
              <a:ext cx="4589888" cy="113644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527288" y="8982078"/>
              <a:ext cx="2757860" cy="51708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705000" y="3282428"/>
            <a:ext cx="13040402" cy="305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0327" y="8070007"/>
              <a:ext cx="2801625" cy="490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775481" cy="6105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922" y="1766365"/>
            <a:ext cx="10961728" cy="1155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4835" y="3973942"/>
            <a:ext cx="16438392" cy="4314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슬라이드 8</vt:lpstr>
      <vt:lpstr>Slide 9</vt:lpstr>
      <vt:lpstr>Slide 10</vt:lpstr>
      <vt:lpstr>Slide 11</vt:lpstr>
      <vt:lpstr>Slide 12</vt:lpstr>
      <vt:lpstr>Slide 13</vt:lpstr>
      <vt:lpstr>Slide 14</vt:lpstr>
      <vt:lpstr>슬라이드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2022-12-13T17:56:19.000</dcterms:created>
  <dc:creator>officegen</dc:creator>
  <cp:lastModifiedBy>ish78</cp:lastModifiedBy>
  <dcterms:modified xsi:type="dcterms:W3CDTF">2022-12-13T08:58:08.587</dcterms:modified>
  <cp:revision>2</cp:revision>
  <cp:version>1000.0000.01</cp:version>
</cp:coreProperties>
</file>